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  <p:sldId id="349" r:id="rId41"/>
    <p:sldId id="35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7 Names: IRI’s, Labels, and Namespaces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8</a:t>
            </a:r>
          </a:p>
          <a:p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 Larger Ontology with some Individuals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283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5367</TotalTime>
  <Words>1993</Words>
  <Application>Microsoft Office PowerPoint</Application>
  <PresentationFormat>Widescreen</PresentationFormat>
  <Paragraphs>329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52</cp:revision>
  <dcterms:created xsi:type="dcterms:W3CDTF">2023-05-12T00:30:20Z</dcterms:created>
  <dcterms:modified xsi:type="dcterms:W3CDTF">2023-08-31T20:04:13Z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